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9.xml.rels" ContentType="application/vnd.openxmlformats-package.relationships+xml"/>
  <Override PartName="/ppt/notesSlides/_rels/notesSlide1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8.png" ContentType="image/png"/>
  <Override PartName="/ppt/media/image37.png" ContentType="image/png"/>
  <Override PartName="/ppt/media/image35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34.png" ContentType="image/png"/>
  <Override PartName="/ppt/media/image10.jpeg" ContentType="image/jpeg"/>
  <Override PartName="/ppt/media/image14.png" ContentType="image/png"/>
  <Override PartName="/ppt/media/image5.jpeg" ContentType="image/jpeg"/>
  <Override PartName="/ppt/media/image36.png" ContentType="image/png"/>
  <Override PartName="/ppt/media/image1.png" ContentType="image/png"/>
  <Override PartName="/ppt/media/image40.jpeg" ContentType="image/jpeg"/>
  <Override PartName="/ppt/media/image21.png" ContentType="image/png"/>
  <Override PartName="/ppt/media/image28.png" ContentType="image/png"/>
  <Override PartName="/ppt/media/image3.jpeg" ContentType="image/jpeg"/>
  <Override PartName="/ppt/media/image6.jpeg" ContentType="image/jpeg"/>
  <Override PartName="/ppt/media/image12.png" ContentType="image/png"/>
  <Override PartName="/ppt/media/image39.png" ContentType="image/png"/>
  <Override PartName="/ppt/media/image4.png" ContentType="image/png"/>
  <Override PartName="/ppt/media/image11.jpeg" ContentType="image/jpeg"/>
  <Override PartName="/ppt/media/image13.png" ContentType="image/png"/>
  <Override PartName="/ppt/media/image31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BC11C87-36F2-429B-92F1-70CAA80E48A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1094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"/>
          <p:cNvSpPr/>
          <p:nvPr/>
        </p:nvSpPr>
        <p:spPr>
          <a:xfrm>
            <a:off x="3884760" y="8685360"/>
            <a:ext cx="296640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"/>
          <p:cNvSpPr/>
          <p:nvPr/>
        </p:nvSpPr>
        <p:spPr>
          <a:xfrm>
            <a:off x="1143000" y="685800"/>
            <a:ext cx="4566600" cy="34236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000" cy="4203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8600" cy="611424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0" y="907920"/>
            <a:ext cx="9138600" cy="59446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8600" cy="327960"/>
          </a:xfrm>
          <a:prstGeom prst="rect">
            <a:avLst/>
          </a:prstGeom>
          <a:ln>
            <a:noFill/>
          </a:ln>
        </p:spPr>
      </p:pic>
      <p:pic>
        <p:nvPicPr>
          <p:cNvPr id="3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8600" cy="42624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333360"/>
            <a:ext cx="9138600" cy="6114240"/>
          </a:xfrm>
          <a:prstGeom prst="rect">
            <a:avLst/>
          </a:prstGeom>
          <a:ln>
            <a:noFill/>
          </a:ln>
        </p:spPr>
      </p:pic>
      <p:pic>
        <p:nvPicPr>
          <p:cNvPr id="5" name="Picture 3" descr=""/>
          <p:cNvPicPr/>
          <p:nvPr/>
        </p:nvPicPr>
        <p:blipFill>
          <a:blip r:embed="rId6"/>
          <a:srcRect l="0" t="0" r="0" b="95443"/>
          <a:stretch/>
        </p:blipFill>
        <p:spPr>
          <a:xfrm>
            <a:off x="0" y="0"/>
            <a:ext cx="9138600" cy="327960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"/>
          <p:cNvPicPr/>
          <p:nvPr/>
        </p:nvPicPr>
        <p:blipFill>
          <a:blip r:embed="rId7"/>
          <a:srcRect l="0" t="83307" r="0" b="10807"/>
          <a:stretch/>
        </p:blipFill>
        <p:spPr>
          <a:xfrm>
            <a:off x="0" y="6453360"/>
            <a:ext cx="9138600" cy="42624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8600" cy="611424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907920"/>
            <a:ext cx="9138600" cy="59446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8600" cy="32796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8600" cy="42624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8600" cy="61142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907920"/>
            <a:ext cx="9138600" cy="59446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8600" cy="327960"/>
          </a:xfrm>
          <a:prstGeom prst="rect">
            <a:avLst/>
          </a:prstGeom>
          <a:ln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8600" cy="42624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://www.ewdna.com/2012/02/javaarray-to-string-string-to" TargetMode="External"/><Relationship Id="rId2" Type="http://schemas.openxmlformats.org/officeDocument/2006/relationships/hyperlink" Target="http://code/" TargetMode="External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code.tutsplus.com/tutorials/an-introduction-to-volley--cms-23800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16000" y="2349360"/>
            <a:ext cx="7554240" cy="14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PHP from MySQL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574040" y="5734080"/>
            <a:ext cx="11894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Arc Chang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2016/08/17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8552" t="7835" r="35471" b="21004"/>
          <a:stretch/>
        </p:blipFill>
        <p:spPr>
          <a:xfrm>
            <a:off x="1371600" y="1554480"/>
            <a:ext cx="6301800" cy="450360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5577840" y="1188720"/>
            <a:ext cx="199440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read_employee.php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971640" y="532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43640" y="928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2520360" cy="448092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5308560" y="1463040"/>
            <a:ext cx="2560320" cy="455220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1738080" y="4023360"/>
            <a:ext cx="2285280" cy="27432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3"/>
          <p:cNvSpPr/>
          <p:nvPr/>
        </p:nvSpPr>
        <p:spPr>
          <a:xfrm>
            <a:off x="4202280" y="4170240"/>
            <a:ext cx="1034280" cy="0"/>
          </a:xfrm>
          <a:prstGeom prst="line">
            <a:avLst/>
          </a:prstGeom>
          <a:ln w="5472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rcRect l="25660" t="11058" r="32336" b="23120"/>
          <a:stretch/>
        </p:blipFill>
        <p:spPr>
          <a:xfrm>
            <a:off x="1463400" y="1521000"/>
            <a:ext cx="5393880" cy="475164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5228640" y="1173960"/>
            <a:ext cx="199440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insert_man.php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971640" y="532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43640" y="928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rcRect l="25657" t="11063" r="32336" b="17781"/>
          <a:stretch/>
        </p:blipFill>
        <p:spPr>
          <a:xfrm>
            <a:off x="1407960" y="1518480"/>
            <a:ext cx="4900680" cy="466740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5228640" y="1173960"/>
            <a:ext cx="199440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971640" y="532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971640" y="36576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write a CustomRequest class to handle the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rcRect l="7526" t="7840" r="34467" b="3219"/>
          <a:stretch/>
        </p:blipFill>
        <p:spPr>
          <a:xfrm>
            <a:off x="1499040" y="1041840"/>
            <a:ext cx="6725160" cy="5797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971640" y="96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above pattern, It’s easy to control the params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Other parts are same as mentioned previously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14924" t="14956" r="40064" b="63681"/>
          <a:stretch/>
        </p:blipFill>
        <p:spPr>
          <a:xfrm>
            <a:off x="1461960" y="1346400"/>
            <a:ext cx="5487120" cy="14626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– Http Request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Delete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Delete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25660" t="11063" r="32336" b="23120"/>
          <a:stretch/>
        </p:blipFill>
        <p:spPr>
          <a:xfrm>
            <a:off x="1316520" y="1554480"/>
            <a:ext cx="5357880" cy="471996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5480640" y="1209960"/>
            <a:ext cx="199440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71640" y="532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above pattern, It’s easy to control the params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use JsonObjectRequest to upload JSON format data to our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However,  cause we need to connect the database through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provides getParams() method to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 the type is String only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Thus, we must change any type of data into “String”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rcRect l="38548" t="30979" r="13486" b="47707"/>
          <a:stretch/>
        </p:blipFill>
        <p:spPr>
          <a:xfrm>
            <a:off x="1370160" y="3088800"/>
            <a:ext cx="6948720" cy="17352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Bitmap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Compress bitmap first and then change into byte[ 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Base64 to encode the byte[ ]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Bitmap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vice versa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rcRect l="14864" t="30979" r="27245" b="49493"/>
          <a:stretch/>
        </p:blipFill>
        <p:spPr>
          <a:xfrm>
            <a:off x="1463040" y="2172240"/>
            <a:ext cx="7218000" cy="136836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rcRect l="12407" t="34537" r="24603" b="38814"/>
          <a:stretch/>
        </p:blipFill>
        <p:spPr>
          <a:xfrm>
            <a:off x="1463040" y="4344840"/>
            <a:ext cx="7218360" cy="17168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rcRect l="15536" t="50546" r="42493" b="24582"/>
          <a:stretch/>
        </p:blipFill>
        <p:spPr>
          <a:xfrm>
            <a:off x="1427040" y="4040280"/>
            <a:ext cx="5483520" cy="1825560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array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If float[] mPredictFaceData = {4.8, 5.2, 0, 6.5};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will get String ans = </a:t>
            </a:r>
            <a:r>
              <a:rPr b="1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[4.8, 5.2, 0, 6.5]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Split the String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Then use parse to change type of data one by 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2"/>
          <a:srcRect l="38540" t="36319" r="34497" b="58396"/>
          <a:stretch/>
        </p:blipFill>
        <p:spPr>
          <a:xfrm>
            <a:off x="1425600" y="1626840"/>
            <a:ext cx="3290400" cy="362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1980360" y="4404600"/>
            <a:ext cx="5881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https://github.com/arcprince1236/Android_Volley_tutorial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23280" y="2004120"/>
            <a:ext cx="7173000" cy="2657160"/>
          </a:xfrm>
          <a:prstGeom prst="rect">
            <a:avLst/>
          </a:prstGeom>
          <a:ln>
            <a:noFill/>
          </a:ln>
        </p:spPr>
      </p:pic>
      <p:sp>
        <p:nvSpPr>
          <p:cNvPr id="198" name="CustomShape 4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GO to my GitHub and git clone the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Android_Volley_tutorial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https://blog.ccjeng.com/2015/08/Android-Volley.html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http://in.gururu.tw/2013/09/Volley-HTTP-Library-for-Android.html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http://stackoverflow.com/questions/13562429/how-many-ways-to-convert-bitmap-to-string-and-vice-versa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1"/>
              </a:rPr>
              <a:t>http://www.ewdna.com/2012/02/javaarray-to-string-string-to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-array.htm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2"/>
              </a:rPr>
              <a:t>http://code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.tutsplus.com/tutorials/an-introduction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	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 descr=""/>
          <p:cNvPicPr/>
          <p:nvPr/>
        </p:nvPicPr>
        <p:blipFill>
          <a:blip r:embed="rId1"/>
          <a:srcRect l="0" t="0" r="50004" b="0"/>
          <a:stretch/>
        </p:blipFill>
        <p:spPr>
          <a:xfrm>
            <a:off x="0" y="333360"/>
            <a:ext cx="4566600" cy="611424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5792760" y="3141720"/>
            <a:ext cx="1775880" cy="63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Thanks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nodeType="clickEffect" fill="hold">
                      <p:stCondLst>
                        <p:cond delay="indefinite"/>
                      </p:stCondLst>
                      <p:childTnLst>
                        <p:par>
                          <p:cTn id="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Android SQLite database, we can handle the table easily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But it can’t share with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So we should use our local or cloud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access them,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Write PHP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GET or POST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Change MySQL database’s data into JSON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615760" y="3422160"/>
            <a:ext cx="4026960" cy="2808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44920" y="56952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Android Library to handle the GET or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Was removed at Android 6.0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https://developer.android.com/about/versions/marshmallow/android-6.0-changes.html#behavior-apache-http-client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HttpURLConnection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Has some bugs before Android 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Can’t be used in Main 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https://code.google.com/p/android/issues/details?id=2939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Bad in 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Easy to use!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926600" y="4246560"/>
            <a:ext cx="3392640" cy="1695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At Google I/O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Volley: Easy,Fast Networking for Android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Developer Ficus Kirkpatrick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Volley, a library that makes it really easy to build super-fast networked applications for 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61800" y="3096360"/>
            <a:ext cx="5060160" cy="2845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371600" y="1554480"/>
            <a:ext cx="6420600" cy="438300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022400" y="5978880"/>
            <a:ext cx="766332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http://code.tutsplus.com/tutorials/an-introduction-to-volley--cms-23800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71640" y="87264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To see more details, click the link below the image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68360" y="346680"/>
            <a:ext cx="82130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71640" y="114480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Gradle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compile 'com.mcxiaoke.volley:library:1.0.19'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AndroidManifest.xml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android:name="android.permission.CHANGE_NETWORK_STATE"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android:name="android.permission.INTERNET"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an Application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make all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activities used the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global variables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27837" t="34518" r="26471" b="15664"/>
          <a:stretch/>
        </p:blipFill>
        <p:spPr>
          <a:xfrm>
            <a:off x="4297680" y="3991320"/>
            <a:ext cx="3931200" cy="240876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97200" y="4150800"/>
            <a:ext cx="1919520" cy="18216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rcRect l="7711" t="7840" r="46879" b="8553"/>
          <a:stretch/>
        </p:blipFill>
        <p:spPr>
          <a:xfrm>
            <a:off x="3973320" y="1097280"/>
            <a:ext cx="5122800" cy="530280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7148880" y="808200"/>
            <a:ext cx="199440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MyApplication.java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94960" y="1129680"/>
            <a:ext cx="7709760" cy="50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 to use 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New a RequestQueue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New a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request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RequestQueue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rcRect l="13428" t="44852" r="53340" b="48022"/>
          <a:stretch/>
        </p:blipFill>
        <p:spPr>
          <a:xfrm>
            <a:off x="182880" y="3749040"/>
            <a:ext cx="3698280" cy="443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986400" y="1005840"/>
            <a:ext cx="7690320" cy="51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mysqli_connect( ): open a new connection to the MySQL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mysqli_query( ): performs a query on the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mysqli_num_rows( ): gets the number of rows in a result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mysqli_fetch_array( ): fetch a result row as an associative, a numeric array, or both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mysqli_affected_rows( ): gets the number of affected rows in a previous MySQL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json_encode( ): returns the JSON representation of a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isset( ): determine if a variable is set and is not NULL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empty( ): determine whether a variable is empty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02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Steps to write 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Connect → Query → Handle return values → JSON encode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strategy</Template>
  <TotalTime>33129</TotalTime>
  <Application>LibreOffice/5.1.4.2$Linux_X86_64 LibreOffice_project/10m0$Build-2</Application>
  <Company>Pegatron Corp.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2008-12-02T05:51:46Z</dcterms:created>
  <dc:creator>MingChung Wu(吳銘宗_Pegatron)</dc:creator>
  <dc:description/>
  <dc:language>en-US</dc:language>
  <cp:lastModifiedBy/>
  <dcterms:modified xsi:type="dcterms:W3CDTF">2016-09-12T14:47:31Z</dcterms:modified>
  <cp:revision>1279</cp:revision>
  <dc:subject/>
  <dc:title>Storage Access Framework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Pegatron Corp.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如螢幕大小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</vt:i4>
  </property>
</Properties>
</file>